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71" r:id="rId4"/>
    <p:sldId id="262" r:id="rId5"/>
    <p:sldId id="273" r:id="rId6"/>
    <p:sldId id="258" r:id="rId7"/>
    <p:sldId id="259" r:id="rId8"/>
    <p:sldId id="270" r:id="rId9"/>
    <p:sldId id="268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660"/>
  </p:normalViewPr>
  <p:slideViewPr>
    <p:cSldViewPr snapToGrid="0">
      <p:cViewPr varScale="1">
        <p:scale>
          <a:sx n="51" d="100"/>
          <a:sy n="51" d="100"/>
        </p:scale>
        <p:origin x="84" y="6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4a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91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90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5678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0716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2404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114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223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68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30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23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1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4235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audio" Target="../media/media3.m4a"/><Relationship Id="rId5" Type="http://schemas.microsoft.com/office/2007/relationships/media" Target="../media/media3.m4a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rackground_das_intros_com_áudi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2000" out="200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background_das_intros">
            <a:hlinkClick r:id="" action="ppaction://media"/>
            <a:extLst>
              <a:ext uri="{FF2B5EF4-FFF2-40B4-BE49-F238E27FC236}">
                <a16:creationId xmlns:a16="http://schemas.microsoft.com/office/drawing/2014/main" xmlns="" id="{FE9ACB51-DC50-40A4-8582-A7138714CFB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xmlns="" id="{0A38003D-6233-4A5E-AB9D-5EF3DA1C32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xmlns="" id="{3CA10135-6D79-420B-BF08-E0429983A2AA}"/>
              </a:ext>
            </a:extLst>
          </p:cNvPr>
          <p:cNvSpPr txBox="1"/>
          <p:nvPr/>
        </p:nvSpPr>
        <p:spPr>
          <a:xfrm>
            <a:off x="2880779" y="2510299"/>
            <a:ext cx="6771405" cy="2240357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A472E0BB-9969-4A85-8CFF-24FB3503B635}"/>
              </a:ext>
            </a:extLst>
          </p:cNvPr>
          <p:cNvSpPr txBox="1"/>
          <p:nvPr/>
        </p:nvSpPr>
        <p:spPr>
          <a:xfrm>
            <a:off x="2880779" y="2612132"/>
            <a:ext cx="6771405" cy="2036688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pic>
        <p:nvPicPr>
          <p:cNvPr id="9" name="Animação da intro">
            <a:hlinkClick r:id="" action="ppaction://media"/>
            <a:extLst>
              <a:ext uri="{FF2B5EF4-FFF2-40B4-BE49-F238E27FC236}">
                <a16:creationId xmlns:a16="http://schemas.microsoft.com/office/drawing/2014/main" xmlns="" id="{F26B9BC7-B50D-46AD-925E-F37ED2C140C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>
                  <p14:bmkLst>
                    <p14:bmk name="Indicador 1" time="0"/>
                  </p14:bmkLst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769600" y="5684520"/>
            <a:ext cx="609600" cy="6096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xmlns="" id="{45C16BEB-1E4C-4430-9FEF-4C626D2AF47C}"/>
              </a:ext>
            </a:extLst>
          </p:cNvPr>
          <p:cNvSpPr txBox="1"/>
          <p:nvPr/>
        </p:nvSpPr>
        <p:spPr>
          <a:xfrm>
            <a:off x="7223474" y="6294120"/>
            <a:ext cx="4857420" cy="40011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Aproveita para ir preparando a câmera ;)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xmlns="" id="{3CA10135-6D79-420B-BF08-E0429983A2AA}"/>
              </a:ext>
            </a:extLst>
          </p:cNvPr>
          <p:cNvSpPr txBox="1"/>
          <p:nvPr/>
        </p:nvSpPr>
        <p:spPr>
          <a:xfrm>
            <a:off x="3021842" y="2532740"/>
            <a:ext cx="6506909" cy="2195473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</a:t>
            </a:r>
            <a:r>
              <a:rPr lang="pt-BR" sz="8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aula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</a:t>
            </a:r>
            <a:r>
              <a:rPr lang="pt-BR" sz="8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omeça</a:t>
            </a:r>
            <a:r>
              <a:rPr lang="pt-BR" sz="8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agora!</a:t>
            </a:r>
            <a:endParaRPr lang="pt-BR" sz="8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xmlns="" id="{A472E0BB-9969-4A85-8CFF-24FB3503B635}"/>
              </a:ext>
            </a:extLst>
          </p:cNvPr>
          <p:cNvSpPr txBox="1"/>
          <p:nvPr/>
        </p:nvSpPr>
        <p:spPr>
          <a:xfrm>
            <a:off x="3021843" y="2532740"/>
            <a:ext cx="6506909" cy="2195473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</a:t>
            </a:r>
            <a:r>
              <a:rPr lang="pt-BR" sz="80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aula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</a:t>
            </a:r>
            <a:r>
              <a:rPr lang="pt-BR" sz="80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omeça</a:t>
            </a:r>
            <a:r>
              <a:rPr lang="pt-BR" sz="80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agora!</a:t>
            </a:r>
            <a:endParaRPr lang="pt-BR" sz="80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7670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2" dur="5875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13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4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9" dur="2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1" presetID="10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2" dur="2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5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27" dur="1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28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9" dur="2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1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5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39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40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seq concurrent="1" nextAc="seek">
                  <p:cTn id="41" restart="whenNotActive" fill="hold" evtFilter="cancelBubble" nodeType="interactiveSeq">
                    <p:stCondLst>
                      <p:cond evt="onMediaBookmark" delay="0">
                        <p:tgtEl>
                          <p14:bmkTgt spid="9" bmkName="Indicador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2" fill="hold">
                          <p:stCondLst>
                            <p:cond delay="0"/>
                          </p:stCondLst>
                          <p:childTnLst>
                            <p:par>
                              <p:cTn id="4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4" presetID="10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8" presetID="10" presetClass="exit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9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2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9" bmkName="Indicador 1"/>
                      </p:tgtEl>
                    </p:cond>
                  </p:nextCondLst>
                </p:seq>
                <p:video>
                  <p:cMediaNode vol="80000">
                    <p:cTn id="51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</p:childTnLst>
            </p:cTn>
          </p:par>
        </p:tnLst>
        <p:bldLst>
          <p:bldP spid="7" grpId="0"/>
          <p:bldP spid="7" grpId="1"/>
          <p:bldP spid="7" grpId="2"/>
          <p:bldP spid="8" grpId="0"/>
          <p:bldP spid="11" grpId="0"/>
          <p:bldP spid="14" grpId="0"/>
          <p:bldP spid="1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2" dur="5875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13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4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9" dur="2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1" presetID="10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2" dur="2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5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27" dur="1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28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9" dur="2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1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5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39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40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video>
                  <p:cMediaNode vol="80000">
                    <p:cTn id="51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</p:childTnLst>
            </p:cTn>
          </p:par>
        </p:tnLst>
        <p:bldLst>
          <p:bldP spid="7" grpId="2"/>
          <p:bldP spid="8" grpId="0"/>
          <p:bldP spid="11" grpId="0"/>
          <p:bldP spid="14" grpId="0"/>
          <p:bldP spid="15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4152438" y="2151727"/>
            <a:ext cx="396615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Título</a:t>
            </a:r>
          </a:p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Da Aula</a:t>
            </a:r>
          </a:p>
        </p:txBody>
      </p:sp>
    </p:spTree>
    <p:extLst>
      <p:ext uri="{BB962C8B-B14F-4D97-AF65-F5344CB8AC3E}">
        <p14:creationId xmlns:p14="http://schemas.microsoft.com/office/powerpoint/2010/main" val="4054856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2937923" y="2828835"/>
            <a:ext cx="6316153" cy="120032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Nome de Seção</a:t>
            </a:r>
          </a:p>
        </p:txBody>
      </p:sp>
    </p:spTree>
    <p:extLst>
      <p:ext uri="{BB962C8B-B14F-4D97-AF65-F5344CB8AC3E}">
        <p14:creationId xmlns:p14="http://schemas.microsoft.com/office/powerpoint/2010/main" val="245195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3367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5088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952624" y="2967335"/>
            <a:ext cx="42867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Cor de ênfase</a:t>
            </a:r>
          </a:p>
        </p:txBody>
      </p:sp>
    </p:spTree>
    <p:extLst>
      <p:ext uri="{BB962C8B-B14F-4D97-AF65-F5344CB8AC3E}">
        <p14:creationId xmlns:p14="http://schemas.microsoft.com/office/powerpoint/2010/main" val="1102297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32619" y="5824687"/>
            <a:ext cx="4878259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Texto no canto inferior</a:t>
            </a:r>
          </a:p>
        </p:txBody>
      </p:sp>
    </p:spTree>
    <p:extLst>
      <p:ext uri="{BB962C8B-B14F-4D97-AF65-F5344CB8AC3E}">
        <p14:creationId xmlns:p14="http://schemas.microsoft.com/office/powerpoint/2010/main" val="1911905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ângulo isósceles 1"/>
          <p:cNvSpPr/>
          <p:nvPr/>
        </p:nvSpPr>
        <p:spPr>
          <a:xfrm>
            <a:off x="3371850" y="800101"/>
            <a:ext cx="5187505" cy="4471987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/>
          <p:cNvSpPr txBox="1"/>
          <p:nvPr/>
        </p:nvSpPr>
        <p:spPr>
          <a:xfrm>
            <a:off x="4462626" y="5599696"/>
            <a:ext cx="3005951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REALIDADE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4081110" y="4518070"/>
            <a:ext cx="3768980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Sistema de Numeração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5260119" y="2274422"/>
            <a:ext cx="141096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Álgebra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5030088" y="3396246"/>
            <a:ext cx="1871025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Aritmética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9268615" y="4518070"/>
            <a:ext cx="1572866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Números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9268615" y="3396246"/>
            <a:ext cx="1784463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Operações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9268615" y="2274422"/>
            <a:ext cx="1455848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Funções</a:t>
            </a:r>
          </a:p>
        </p:txBody>
      </p:sp>
      <p:sp>
        <p:nvSpPr>
          <p:cNvPr id="10" name="Elipse 9"/>
          <p:cNvSpPr/>
          <p:nvPr/>
        </p:nvSpPr>
        <p:spPr>
          <a:xfrm>
            <a:off x="2174610" y="5681584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/>
          <p:cNvSpPr/>
          <p:nvPr/>
        </p:nvSpPr>
        <p:spPr>
          <a:xfrm>
            <a:off x="2050294" y="5892735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lipse 11"/>
          <p:cNvSpPr/>
          <p:nvPr/>
        </p:nvSpPr>
        <p:spPr>
          <a:xfrm>
            <a:off x="2303114" y="5892735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lipse 12"/>
          <p:cNvSpPr/>
          <p:nvPr/>
        </p:nvSpPr>
        <p:spPr>
          <a:xfrm>
            <a:off x="1338550" y="5786779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lipse 13"/>
          <p:cNvSpPr/>
          <p:nvPr/>
        </p:nvSpPr>
        <p:spPr>
          <a:xfrm>
            <a:off x="1591370" y="5786779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/>
          <p:cNvSpPr txBox="1"/>
          <p:nvPr/>
        </p:nvSpPr>
        <p:spPr>
          <a:xfrm>
            <a:off x="1370556" y="4518070"/>
            <a:ext cx="110158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800" spc="-3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2        3</a:t>
            </a:r>
          </a:p>
        </p:txBody>
      </p:sp>
      <p:sp>
        <p:nvSpPr>
          <p:cNvPr id="16" name="CaixaDeTexto 15"/>
          <p:cNvSpPr txBox="1"/>
          <p:nvPr/>
        </p:nvSpPr>
        <p:spPr>
          <a:xfrm>
            <a:off x="1333034" y="3413093"/>
            <a:ext cx="118173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800" spc="-3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   +   3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1428473" y="2249579"/>
            <a:ext cx="1080745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+ b</a:t>
            </a:r>
          </a:p>
        </p:txBody>
      </p:sp>
    </p:spTree>
    <p:extLst>
      <p:ext uri="{BB962C8B-B14F-4D97-AF65-F5344CB8AC3E}">
        <p14:creationId xmlns:p14="http://schemas.microsoft.com/office/powerpoint/2010/main" val="344055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396709" y="396922"/>
            <a:ext cx="8289449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caminho da Matemática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396709" y="1172345"/>
            <a:ext cx="7603363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(e de qualquer esforço criativo da humanidade)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2260664" y="3756548"/>
            <a:ext cx="2662908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Intuição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778848" y="3956603"/>
            <a:ext cx="1351652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inventa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5053736" y="3956603"/>
            <a:ext cx="152317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descobre</a:t>
            </a:r>
          </a:p>
        </p:txBody>
      </p:sp>
      <p:sp>
        <p:nvSpPr>
          <p:cNvPr id="12" name="Arco 11"/>
          <p:cNvSpPr/>
          <p:nvPr/>
        </p:nvSpPr>
        <p:spPr>
          <a:xfrm>
            <a:off x="1455226" y="2078269"/>
            <a:ext cx="4276835" cy="4276835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Arco 12"/>
          <p:cNvSpPr/>
          <p:nvPr/>
        </p:nvSpPr>
        <p:spPr>
          <a:xfrm flipV="1">
            <a:off x="1455226" y="2078269"/>
            <a:ext cx="4276835" cy="4276835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headEnd type="arrow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Arco 14"/>
          <p:cNvSpPr/>
          <p:nvPr/>
        </p:nvSpPr>
        <p:spPr>
          <a:xfrm flipH="1">
            <a:off x="1785370" y="3529235"/>
            <a:ext cx="950588" cy="950588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Arco 15"/>
          <p:cNvSpPr/>
          <p:nvPr/>
        </p:nvSpPr>
        <p:spPr>
          <a:xfrm flipH="1" flipV="1">
            <a:off x="4513360" y="3956603"/>
            <a:ext cx="950588" cy="950588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headEnd type="arrow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/>
          <p:cNvSpPr txBox="1"/>
          <p:nvPr/>
        </p:nvSpPr>
        <p:spPr>
          <a:xfrm>
            <a:off x="2669918" y="3493267"/>
            <a:ext cx="803425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abstrai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6576910" y="6019223"/>
            <a:ext cx="981359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agilidade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7853124" y="2797420"/>
            <a:ext cx="3171061" cy="707886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Formalização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8256279" y="4907191"/>
            <a:ext cx="2364750" cy="707886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Aplicação</a:t>
            </a:r>
          </a:p>
        </p:txBody>
      </p:sp>
      <p:sp>
        <p:nvSpPr>
          <p:cNvPr id="21" name="Arco 20"/>
          <p:cNvSpPr/>
          <p:nvPr/>
        </p:nvSpPr>
        <p:spPr>
          <a:xfrm>
            <a:off x="5033946" y="2341405"/>
            <a:ext cx="4034351" cy="4276835"/>
          </a:xfrm>
          <a:prstGeom prst="arc">
            <a:avLst>
              <a:gd name="adj1" fmla="val 13799559"/>
              <a:gd name="adj2" fmla="val 17982184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Arco 21"/>
          <p:cNvSpPr/>
          <p:nvPr/>
        </p:nvSpPr>
        <p:spPr>
          <a:xfrm flipV="1">
            <a:off x="5033946" y="1692113"/>
            <a:ext cx="4034351" cy="4279415"/>
          </a:xfrm>
          <a:prstGeom prst="arc">
            <a:avLst>
              <a:gd name="adj1" fmla="val 13799559"/>
              <a:gd name="adj2" fmla="val 17982184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5" name="Conector de seta reta 24"/>
          <p:cNvCxnSpPr>
            <a:stCxn id="19" idx="2"/>
            <a:endCxn id="20" idx="0"/>
          </p:cNvCxnSpPr>
          <p:nvPr/>
        </p:nvCxnSpPr>
        <p:spPr>
          <a:xfrm flipH="1">
            <a:off x="9438654" y="3505306"/>
            <a:ext cx="1" cy="1401885"/>
          </a:xfrm>
          <a:prstGeom prst="straightConnector1">
            <a:avLst/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ixaDeTexto 25"/>
          <p:cNvSpPr txBox="1"/>
          <p:nvPr/>
        </p:nvSpPr>
        <p:spPr>
          <a:xfrm>
            <a:off x="9487389" y="4036971"/>
            <a:ext cx="1063112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segurança</a:t>
            </a:r>
          </a:p>
        </p:txBody>
      </p:sp>
      <p:sp>
        <p:nvSpPr>
          <p:cNvPr id="27" name="CaixaDeTexto 26"/>
          <p:cNvSpPr txBox="1"/>
          <p:nvPr/>
        </p:nvSpPr>
        <p:spPr>
          <a:xfrm>
            <a:off x="3829854" y="4736155"/>
            <a:ext cx="676788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opera</a:t>
            </a:r>
          </a:p>
        </p:txBody>
      </p:sp>
    </p:spTree>
    <p:extLst>
      <p:ext uri="{BB962C8B-B14F-4D97-AF65-F5344CB8AC3E}">
        <p14:creationId xmlns:p14="http://schemas.microsoft.com/office/powerpoint/2010/main" val="376471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</TotalTime>
  <Words>79</Words>
  <Application>Microsoft Office PowerPoint</Application>
  <PresentationFormat>Widescreen</PresentationFormat>
  <Paragraphs>35</Paragraphs>
  <Slides>9</Slides>
  <Notes>0</Notes>
  <HiddenSlides>0</HiddenSlides>
  <MMClips>5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CMU Serif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Mello</dc:creator>
  <cp:lastModifiedBy>Conta da Microsoft</cp:lastModifiedBy>
  <cp:revision>20</cp:revision>
  <dcterms:created xsi:type="dcterms:W3CDTF">2020-08-26T17:24:15Z</dcterms:created>
  <dcterms:modified xsi:type="dcterms:W3CDTF">2021-03-29T21:26:24Z</dcterms:modified>
</cp:coreProperties>
</file>

<file path=docProps/thumbnail.jpeg>
</file>